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5" r:id="rId2"/>
    <p:sldId id="310" r:id="rId3"/>
    <p:sldId id="311" r:id="rId4"/>
    <p:sldId id="313" r:id="rId5"/>
    <p:sldId id="312" r:id="rId6"/>
    <p:sldId id="320" r:id="rId7"/>
    <p:sldId id="315" r:id="rId8"/>
    <p:sldId id="321" r:id="rId9"/>
    <p:sldId id="317" r:id="rId10"/>
  </p:sldIdLst>
  <p:sldSz cx="12188825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29" autoAdjust="0"/>
  </p:normalViewPr>
  <p:slideViewPr>
    <p:cSldViewPr showGuides="1">
      <p:cViewPr varScale="1">
        <p:scale>
          <a:sx n="72" d="100"/>
          <a:sy n="72" d="100"/>
        </p:scale>
        <p:origin x="534" y="66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7/14/2020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7/14/2020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7/14/2020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7/14/2020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7/14/2020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7/14/2020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7/14/2020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7/14/2020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7/14/2020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7/14/2020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7/14/2020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7/14/2020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ericanbar.org/groups/diversity/disabilityrights/resources/covid19-disability-discrimination/" TargetMode="External"/><Relationship Id="rId2" Type="http://schemas.openxmlformats.org/officeDocument/2006/relationships/hyperlink" Target="https://adaa.org/learn-from-us/from-the-experts/blog-posts/consumer/responding-discrimination-against-individuals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newstatesman.com/science-tech/coronavirus/2020/04/isolation-covid-19-coronavirus-lockdown-disabled-ill-elderly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usa9.com/article/news/health/coronavirus/people-developmental-disabilites-additional-challenges-pandemic/65-6a6c8e23-43d2-41e7-8698-9c47cbf2b1ee" TargetMode="External"/><Relationship Id="rId2" Type="http://schemas.openxmlformats.org/officeDocument/2006/relationships/hyperlink" Target="https://www.weforum.org/agenda/2020/04/covid-19-isolation-disabilities/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reuters.com/article/us-health-coronavirus-usa-lawsuits-idUSKBN21K2IQ" TargetMode="External"/><Relationship Id="rId4" Type="http://schemas.openxmlformats.org/officeDocument/2006/relationships/hyperlink" Target="https://www.elderlawrillc.com/study-finds-many-doctors-unaware-of-their-legal-duties-to-treat-people-with-disabilities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Remote Work Resources for Employees with Disabilities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Qamar Bradford, MS CRC – Naval Facilities Engineering COmmand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/>
              <a:t>Ergonomics and Universal Labor Design</a:t>
            </a:r>
            <a:endParaRPr lang="en-US" sz="54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3" y="1904999"/>
            <a:ext cx="9134391" cy="4343401"/>
          </a:xfrm>
        </p:spPr>
        <p:txBody>
          <a:bodyPr>
            <a:noAutofit/>
          </a:bodyPr>
          <a:lstStyle/>
          <a:p>
            <a:r>
              <a:rPr lang="en-US" sz="3600" dirty="0"/>
              <a:t>Universal access as social goal</a:t>
            </a:r>
          </a:p>
          <a:p>
            <a:r>
              <a:rPr lang="en-US" sz="3600" dirty="0"/>
              <a:t>Ergonomics makes good business model design</a:t>
            </a:r>
          </a:p>
          <a:p>
            <a:r>
              <a:rPr lang="en-US" sz="3600" dirty="0"/>
              <a:t>Remote work was possible 20 years ago</a:t>
            </a:r>
          </a:p>
          <a:p>
            <a:r>
              <a:rPr lang="en-US" sz="3600" dirty="0"/>
              <a:t>Brick and mortar vs e-commerce</a:t>
            </a:r>
          </a:p>
          <a:p>
            <a:r>
              <a:rPr lang="en-US" sz="3600" dirty="0"/>
              <a:t>Flex and remote work vs micromanagement</a:t>
            </a:r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/>
              <a:t>Assistive Technology for </a:t>
            </a:r>
            <a:br>
              <a:rPr lang="en-US" sz="4800" b="1" dirty="0"/>
            </a:br>
            <a:r>
              <a:rPr lang="en-US" sz="4800" b="1" dirty="0"/>
              <a:t>Remote Work and Disabilities</a:t>
            </a:r>
            <a:endParaRPr lang="en-US" sz="4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2413" y="1904999"/>
            <a:ext cx="9134391" cy="4419601"/>
          </a:xfrm>
        </p:spPr>
        <p:txBody>
          <a:bodyPr>
            <a:normAutofit fontScale="92500" lnSpcReduction="10000"/>
          </a:bodyPr>
          <a:lstStyle/>
          <a:p>
            <a:r>
              <a:rPr lang="en-US" sz="4300" dirty="0"/>
              <a:t>Understanding graphic design for low vision</a:t>
            </a:r>
          </a:p>
          <a:p>
            <a:r>
              <a:rPr lang="en-US" sz="4300" dirty="0"/>
              <a:t>Serif vs Sans Serif fonts</a:t>
            </a:r>
          </a:p>
          <a:p>
            <a:r>
              <a:rPr lang="en-US" sz="4300" dirty="0"/>
              <a:t>High contrast, mobile friendly</a:t>
            </a:r>
          </a:p>
          <a:p>
            <a:r>
              <a:rPr lang="en-US" sz="4300" dirty="0"/>
              <a:t>Web element descriptions and closed captions</a:t>
            </a:r>
          </a:p>
          <a:p>
            <a:r>
              <a:rPr lang="en-US" sz="4300" dirty="0"/>
              <a:t>Ctrl +/- zoom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20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/>
              <a:t>Assistive Technology for </a:t>
            </a:r>
            <a:br>
              <a:rPr lang="en-US" sz="4800" b="1" dirty="0"/>
            </a:br>
            <a:r>
              <a:rPr lang="en-US" sz="4800" b="1" dirty="0"/>
              <a:t>Remote Work and Disabilities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8475831" cy="4114800"/>
          </a:xfrm>
        </p:spPr>
        <p:txBody>
          <a:bodyPr>
            <a:normAutofit/>
          </a:bodyPr>
          <a:lstStyle/>
          <a:p>
            <a:r>
              <a:rPr lang="en-US" sz="4400" dirty="0"/>
              <a:t>Speech to Text/ Text to Speech</a:t>
            </a:r>
          </a:p>
          <a:p>
            <a:r>
              <a:rPr lang="en-US" sz="4400" dirty="0"/>
              <a:t>Zoom text, Dragon screen reader</a:t>
            </a:r>
          </a:p>
          <a:p>
            <a:r>
              <a:rPr lang="en-US" sz="4400" dirty="0"/>
              <a:t>Ergonomic/ universal office equipment</a:t>
            </a:r>
          </a:p>
          <a:p>
            <a:r>
              <a:rPr lang="en-US" sz="4400" dirty="0"/>
              <a:t>Job Accommodations Network</a:t>
            </a:r>
          </a:p>
        </p:txBody>
      </p:sp>
    </p:spTree>
    <p:extLst>
      <p:ext uri="{BB962C8B-B14F-4D97-AF65-F5344CB8AC3E}">
        <p14:creationId xmlns:p14="http://schemas.microsoft.com/office/powerpoint/2010/main" val="420698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/>
              <a:t>ADA Policy Issues During COVID-19</a:t>
            </a:r>
            <a:endParaRPr lang="en-US" sz="4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Police Brutality (racial profiling) vs Medical Brutality (eugenics, ableism, medical racism)</a:t>
            </a:r>
          </a:p>
          <a:p>
            <a:r>
              <a:rPr lang="en-US" sz="4000" dirty="0"/>
              <a:t>ADA/ FEHA for quality of life and human rights of PWD</a:t>
            </a:r>
          </a:p>
          <a:p>
            <a:r>
              <a:rPr lang="en-US" sz="4000" dirty="0"/>
              <a:t>Disability is a diagnosis that is physical, psychiatric or cognitive</a:t>
            </a:r>
          </a:p>
        </p:txBody>
      </p:sp>
    </p:spTree>
    <p:extLst>
      <p:ext uri="{BB962C8B-B14F-4D97-AF65-F5344CB8AC3E}">
        <p14:creationId xmlns:p14="http://schemas.microsoft.com/office/powerpoint/2010/main" val="46223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/>
              <a:t>ADA Policy Issues During COVID-19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Discrimination of medical services due to priority of risk</a:t>
            </a:r>
          </a:p>
          <a:p>
            <a:r>
              <a:rPr lang="en-US" sz="4000" dirty="0"/>
              <a:t>Discrimination of people due to perceived or actual disability (or illness)</a:t>
            </a:r>
          </a:p>
        </p:txBody>
      </p:sp>
    </p:spTree>
    <p:extLst>
      <p:ext uri="{BB962C8B-B14F-4D97-AF65-F5344CB8AC3E}">
        <p14:creationId xmlns:p14="http://schemas.microsoft.com/office/powerpoint/2010/main" val="181105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/>
              <a:t>ADA Policy Issues During</a:t>
            </a:r>
            <a:br>
              <a:rPr lang="en-US" sz="4800" b="1" dirty="0"/>
            </a:br>
            <a:r>
              <a:rPr lang="en-US" sz="4800" b="1" dirty="0"/>
              <a:t>COVID-19: News Article Review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0" y="1905000"/>
            <a:ext cx="8610601" cy="4572000"/>
          </a:xfrm>
        </p:spPr>
        <p:txBody>
          <a:bodyPr/>
          <a:lstStyle/>
          <a:p>
            <a:r>
              <a:rPr lang="en-US" dirty="0"/>
              <a:t>Anxiety and Depression Association of America: </a:t>
            </a:r>
            <a:r>
              <a:rPr lang="en-US" u="sng" dirty="0">
                <a:hlinkClick r:id="rId2"/>
              </a:rPr>
              <a:t>https://adaa.org/learn-from-us/from-the-experts/blog-posts/consumer/responding-discrimination-against-individuals</a:t>
            </a:r>
            <a:endParaRPr lang="en-US" dirty="0"/>
          </a:p>
          <a:p>
            <a:r>
              <a:rPr lang="en-US" dirty="0"/>
              <a:t>American Bar Association: </a:t>
            </a:r>
            <a:r>
              <a:rPr lang="en-US" u="sng" dirty="0">
                <a:hlinkClick r:id="rId3"/>
              </a:rPr>
              <a:t>https://www.americanbar.org/groups/diversity/disabilityrights/resources/covid19-disability-discrimination/</a:t>
            </a:r>
            <a:endParaRPr lang="en-US" dirty="0"/>
          </a:p>
          <a:p>
            <a:r>
              <a:rPr lang="en-US" dirty="0"/>
              <a:t>Disability Discrimination: </a:t>
            </a:r>
            <a:r>
              <a:rPr lang="en-US" u="sng" dirty="0">
                <a:hlinkClick r:id="rId4"/>
              </a:rPr>
              <a:t>https://www.newstatesman.com/science-tech/coronavirus/2020/04/isolation-covid-19-coronavirus-lockdown-disabled-ill-elderly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42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/>
              <a:t>ADA Policy Issues During</a:t>
            </a:r>
            <a:br>
              <a:rPr lang="en-US" sz="4800" b="1" dirty="0"/>
            </a:br>
            <a:r>
              <a:rPr lang="en-US" sz="4800" b="1" dirty="0"/>
              <a:t>COVID-19: News Article Review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0" y="1905000"/>
            <a:ext cx="8610601" cy="4572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Disability &amp; COVID Isolation: </a:t>
            </a:r>
            <a:r>
              <a:rPr lang="en-US" u="sng" dirty="0">
                <a:hlinkClick r:id="rId2"/>
              </a:rPr>
              <a:t>https://www.weforum.org/agenda/2020/04/covid-19-isolation-disabilities/</a:t>
            </a:r>
            <a:endParaRPr lang="en-US" dirty="0"/>
          </a:p>
          <a:p>
            <a:r>
              <a:rPr lang="en-US" dirty="0"/>
              <a:t>Cognitive/ Developmental Disability Discrimination: </a:t>
            </a:r>
            <a:r>
              <a:rPr lang="en-US" u="sng" dirty="0">
                <a:hlinkClick r:id="rId3"/>
              </a:rPr>
              <a:t>https://www.wusa9.com/article/news/health/coronavirus/people-developmental-disabilites-additional-challenges-pandemic/65-6a6c8e23-43d2-41e7-8698-9c47cbf2b1ee</a:t>
            </a:r>
            <a:endParaRPr lang="en-US" dirty="0"/>
          </a:p>
          <a:p>
            <a:r>
              <a:rPr lang="en-US" dirty="0"/>
              <a:t>ADA Awareness: </a:t>
            </a:r>
            <a:r>
              <a:rPr lang="en-US" u="sng" dirty="0">
                <a:hlinkClick r:id="rId4"/>
              </a:rPr>
              <a:t>https://www.elderlawrillc.com/study-finds-many-doctors-unaware-of-their-legal-duties-to-treat-people-with-disabilities/</a:t>
            </a:r>
            <a:endParaRPr lang="en-US" dirty="0"/>
          </a:p>
          <a:p>
            <a:r>
              <a:rPr lang="en-US" dirty="0"/>
              <a:t>Malpractice suits: </a:t>
            </a:r>
            <a:r>
              <a:rPr lang="en-US" u="sng" dirty="0">
                <a:hlinkClick r:id="rId5"/>
              </a:rPr>
              <a:t>https://www.reuters.com/article/us-health-coronavirus-usa-lawsuits-idUSKBN21K2IQ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86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572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211</TotalTime>
  <Words>338</Words>
  <Application>Microsoft Office PowerPoint</Application>
  <PresentationFormat>Custom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Corbel</vt:lpstr>
      <vt:lpstr>Digital Blue Tunnel 16x9</vt:lpstr>
      <vt:lpstr>Remote Work Resources for Employees with Disabilities</vt:lpstr>
      <vt:lpstr>Ergonomics and Universal Labor Design</vt:lpstr>
      <vt:lpstr>Assistive Technology for  Remote Work and Disabilities</vt:lpstr>
      <vt:lpstr>Assistive Technology for  Remote Work and Disabilities</vt:lpstr>
      <vt:lpstr>ADA Policy Issues During COVID-19</vt:lpstr>
      <vt:lpstr>ADA Policy Issues During COVID-19</vt:lpstr>
      <vt:lpstr>ADA Policy Issues During COVID-19: News Article Review</vt:lpstr>
      <vt:lpstr>ADA Policy Issues During COVID-19: News Article Review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Remote Work Resources for Employees with Disabilities</dc:title>
  <dc:creator>Qamar Bradford</dc:creator>
  <cp:lastModifiedBy>Tiffany Swan</cp:lastModifiedBy>
  <cp:revision>8</cp:revision>
  <dcterms:created xsi:type="dcterms:W3CDTF">2020-07-14T03:27:44Z</dcterms:created>
  <dcterms:modified xsi:type="dcterms:W3CDTF">2020-07-14T21:39:31Z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